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687" r:id="rId2"/>
    <p:sldMasterId id="2147483700" r:id="rId3"/>
  </p:sldMasterIdLst>
  <p:notesMasterIdLst>
    <p:notesMasterId r:id="rId20"/>
  </p:notesMasterIdLst>
  <p:sldIdLst>
    <p:sldId id="256" r:id="rId4"/>
    <p:sldId id="257" r:id="rId5"/>
    <p:sldId id="356" r:id="rId6"/>
    <p:sldId id="360" r:id="rId7"/>
    <p:sldId id="264" r:id="rId8"/>
    <p:sldId id="259" r:id="rId9"/>
    <p:sldId id="260" r:id="rId10"/>
    <p:sldId id="357" r:id="rId11"/>
    <p:sldId id="398" r:id="rId12"/>
    <p:sldId id="397" r:id="rId13"/>
    <p:sldId id="358" r:id="rId14"/>
    <p:sldId id="262" r:id="rId15"/>
    <p:sldId id="359" r:id="rId16"/>
    <p:sldId id="258" r:id="rId17"/>
    <p:sldId id="265" r:id="rId18"/>
    <p:sldId id="396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6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9D8C4-1B83-4807-ACB1-B1C3BE97EE2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143A82-C9A8-48EC-833E-660F46E4898F}">
      <dgm:prSet/>
      <dgm:spPr/>
      <dgm:t>
        <a:bodyPr/>
        <a:lstStyle/>
        <a:p>
          <a:r>
            <a:rPr lang="nl-NL" dirty="0"/>
            <a:t>Je kunt uitleggen wat duurzame voeding is.</a:t>
          </a:r>
          <a:endParaRPr lang="en-US" dirty="0"/>
        </a:p>
      </dgm:t>
    </dgm:pt>
    <dgm:pt modelId="{6E47113D-F659-4797-A2AE-1FE943D55674}" type="parTrans" cxnId="{3A17671D-AB95-4142-9B3D-212907A977DC}">
      <dgm:prSet/>
      <dgm:spPr/>
      <dgm:t>
        <a:bodyPr/>
        <a:lstStyle/>
        <a:p>
          <a:endParaRPr lang="en-US"/>
        </a:p>
      </dgm:t>
    </dgm:pt>
    <dgm:pt modelId="{D9823DD2-E6D1-463E-8E34-71E22C7FC666}" type="sibTrans" cxnId="{3A17671D-AB95-4142-9B3D-212907A977DC}">
      <dgm:prSet/>
      <dgm:spPr/>
      <dgm:t>
        <a:bodyPr/>
        <a:lstStyle/>
        <a:p>
          <a:endParaRPr lang="en-US"/>
        </a:p>
      </dgm:t>
    </dgm:pt>
    <dgm:pt modelId="{FC53D279-C9A6-4206-B04C-D90D3F53EB6D}">
      <dgm:prSet/>
      <dgm:spPr/>
      <dgm:t>
        <a:bodyPr/>
        <a:lstStyle/>
        <a:p>
          <a:r>
            <a:rPr lang="nl-NL"/>
            <a:t>Je kan de voedselproductieketen uitleggen en hierbij duurzame voorbeelden adviseren.</a:t>
          </a:r>
          <a:endParaRPr lang="en-US"/>
        </a:p>
      </dgm:t>
    </dgm:pt>
    <dgm:pt modelId="{30D630FB-F366-4364-ABAE-44B658E55C74}" type="parTrans" cxnId="{2C82F950-A1D9-4BE8-9CC5-E6567DF4DAAA}">
      <dgm:prSet/>
      <dgm:spPr/>
      <dgm:t>
        <a:bodyPr/>
        <a:lstStyle/>
        <a:p>
          <a:endParaRPr lang="en-US"/>
        </a:p>
      </dgm:t>
    </dgm:pt>
    <dgm:pt modelId="{39B4FEEA-D9B2-487C-8991-60EF7A733B07}" type="sibTrans" cxnId="{2C82F950-A1D9-4BE8-9CC5-E6567DF4DAAA}">
      <dgm:prSet/>
      <dgm:spPr/>
      <dgm:t>
        <a:bodyPr/>
        <a:lstStyle/>
        <a:p>
          <a:endParaRPr lang="en-US"/>
        </a:p>
      </dgm:t>
    </dgm:pt>
    <dgm:pt modelId="{B0D0A466-4502-4F45-A456-726966F745AF}">
      <dgm:prSet/>
      <dgm:spPr/>
      <dgm:t>
        <a:bodyPr/>
        <a:lstStyle/>
        <a:p>
          <a:r>
            <a:rPr lang="nl-NL"/>
            <a:t>Je kent de 7 stappen die bijdragen tot duurzamer eten en kunt ook uitleggen waarom ze een bijdrage leveren.</a:t>
          </a:r>
          <a:endParaRPr lang="en-US"/>
        </a:p>
      </dgm:t>
    </dgm:pt>
    <dgm:pt modelId="{7D086E96-AA1D-4F4B-8154-54DE03417C15}" type="parTrans" cxnId="{6901B68E-5B64-47FD-897F-E0CE887651DF}">
      <dgm:prSet/>
      <dgm:spPr/>
      <dgm:t>
        <a:bodyPr/>
        <a:lstStyle/>
        <a:p>
          <a:endParaRPr lang="en-US"/>
        </a:p>
      </dgm:t>
    </dgm:pt>
    <dgm:pt modelId="{A9ED2C67-1C66-4552-9690-F24ED6DDDFCB}" type="sibTrans" cxnId="{6901B68E-5B64-47FD-897F-E0CE887651DF}">
      <dgm:prSet/>
      <dgm:spPr/>
      <dgm:t>
        <a:bodyPr/>
        <a:lstStyle/>
        <a:p>
          <a:endParaRPr lang="en-US"/>
        </a:p>
      </dgm:t>
    </dgm:pt>
    <dgm:pt modelId="{7F8DE905-528C-42F8-8BF0-160DBF904AD1}">
      <dgm:prSet/>
      <dgm:spPr/>
      <dgm:t>
        <a:bodyPr/>
        <a:lstStyle/>
        <a:p>
          <a:r>
            <a:rPr lang="nl-NL"/>
            <a:t>Je weet aan welke voorwaarden biologische voeding moet voldoen.</a:t>
          </a:r>
          <a:endParaRPr lang="en-US"/>
        </a:p>
      </dgm:t>
    </dgm:pt>
    <dgm:pt modelId="{22ECEC07-BD42-41CF-B41D-2BDB0466E4DD}" type="parTrans" cxnId="{CB28F7D7-8359-4B71-9FB1-6C09A1AA2CCF}">
      <dgm:prSet/>
      <dgm:spPr/>
      <dgm:t>
        <a:bodyPr/>
        <a:lstStyle/>
        <a:p>
          <a:endParaRPr lang="en-US"/>
        </a:p>
      </dgm:t>
    </dgm:pt>
    <dgm:pt modelId="{1A7E09C7-219E-42A6-A10F-36307AD6BE5B}" type="sibTrans" cxnId="{CB28F7D7-8359-4B71-9FB1-6C09A1AA2CCF}">
      <dgm:prSet/>
      <dgm:spPr/>
      <dgm:t>
        <a:bodyPr/>
        <a:lstStyle/>
        <a:p>
          <a:endParaRPr lang="en-US"/>
        </a:p>
      </dgm:t>
    </dgm:pt>
    <dgm:pt modelId="{1AF53774-D16D-4B81-983C-515F7E750288}">
      <dgm:prSet/>
      <dgm:spPr/>
      <dgm:t>
        <a:bodyPr/>
        <a:lstStyle/>
        <a:p>
          <a:r>
            <a:rPr lang="nl-NL"/>
            <a:t>Je weet wat het verschil tussen duurzame voeding en biologische voeding.. </a:t>
          </a:r>
          <a:endParaRPr lang="en-US"/>
        </a:p>
      </dgm:t>
    </dgm:pt>
    <dgm:pt modelId="{1CE51E68-D9EA-4D7B-A8C8-B5B74F089DE4}" type="parTrans" cxnId="{8EFF48E0-BD20-4937-950C-1498CE960CB5}">
      <dgm:prSet/>
      <dgm:spPr/>
      <dgm:t>
        <a:bodyPr/>
        <a:lstStyle/>
        <a:p>
          <a:endParaRPr lang="en-US"/>
        </a:p>
      </dgm:t>
    </dgm:pt>
    <dgm:pt modelId="{2B300FBC-5CDA-4272-9389-3019E8ADE3EA}" type="sibTrans" cxnId="{8EFF48E0-BD20-4937-950C-1498CE960CB5}">
      <dgm:prSet/>
      <dgm:spPr/>
      <dgm:t>
        <a:bodyPr/>
        <a:lstStyle/>
        <a:p>
          <a:endParaRPr lang="en-US"/>
        </a:p>
      </dgm:t>
    </dgm:pt>
    <dgm:pt modelId="{97D506F7-42E2-4D64-9A73-5E321C543CC1}">
      <dgm:prSet/>
      <dgm:spPr/>
      <dgm:t>
        <a:bodyPr/>
        <a:lstStyle/>
        <a:p>
          <a:r>
            <a:rPr lang="nl-NL"/>
            <a:t>Je weet de relatie te leggen naar duurzaam en biologisch</a:t>
          </a:r>
          <a:endParaRPr lang="en-US"/>
        </a:p>
      </dgm:t>
    </dgm:pt>
    <dgm:pt modelId="{C94C314A-CD56-4B22-94A7-EE3377BAE79B}" type="parTrans" cxnId="{55EC2232-8BE1-46E3-8FC8-97128A60AE35}">
      <dgm:prSet/>
      <dgm:spPr/>
      <dgm:t>
        <a:bodyPr/>
        <a:lstStyle/>
        <a:p>
          <a:endParaRPr lang="en-US"/>
        </a:p>
      </dgm:t>
    </dgm:pt>
    <dgm:pt modelId="{8A5B169B-3B33-4FEE-96D6-47A8823E9385}" type="sibTrans" cxnId="{55EC2232-8BE1-46E3-8FC8-97128A60AE35}">
      <dgm:prSet/>
      <dgm:spPr/>
      <dgm:t>
        <a:bodyPr/>
        <a:lstStyle/>
        <a:p>
          <a:endParaRPr lang="en-US"/>
        </a:p>
      </dgm:t>
    </dgm:pt>
    <dgm:pt modelId="{A55A4C61-7BC2-4883-B2DD-A98354F59C11}">
      <dgm:prSet/>
      <dgm:spPr/>
      <dgm:t>
        <a:bodyPr/>
        <a:lstStyle/>
        <a:p>
          <a:r>
            <a:rPr lang="nl-NL"/>
            <a:t>Je snapt wat de ladder van Moerman beschrijft en begrijpt de opbouw van de piramide</a:t>
          </a:r>
          <a:endParaRPr lang="en-US"/>
        </a:p>
      </dgm:t>
    </dgm:pt>
    <dgm:pt modelId="{D0809690-7BEF-4B68-817A-D87FE3E4E471}" type="parTrans" cxnId="{5477C7CA-20F8-499F-BC3E-FC62D4C102EF}">
      <dgm:prSet/>
      <dgm:spPr/>
      <dgm:t>
        <a:bodyPr/>
        <a:lstStyle/>
        <a:p>
          <a:endParaRPr lang="en-US"/>
        </a:p>
      </dgm:t>
    </dgm:pt>
    <dgm:pt modelId="{F00F766A-3E71-4E83-96B9-6065ECF1CBC4}" type="sibTrans" cxnId="{5477C7CA-20F8-499F-BC3E-FC62D4C102EF}">
      <dgm:prSet/>
      <dgm:spPr/>
      <dgm:t>
        <a:bodyPr/>
        <a:lstStyle/>
        <a:p>
          <a:endParaRPr lang="en-US"/>
        </a:p>
      </dgm:t>
    </dgm:pt>
    <dgm:pt modelId="{15EE14C4-9230-451F-8BA3-849E189AC7F8}">
      <dgm:prSet/>
      <dgm:spPr/>
      <dgm:t>
        <a:bodyPr/>
        <a:lstStyle/>
        <a:p>
          <a:r>
            <a:rPr lang="nl-NL"/>
            <a:t>Je kunt benoemen wat voedselverspilling is en kunt een relatie leggen met de ladder van Moerman </a:t>
          </a:r>
          <a:endParaRPr lang="en-US"/>
        </a:p>
      </dgm:t>
    </dgm:pt>
    <dgm:pt modelId="{B3B89A63-C327-45BE-9824-23082B7011CC}" type="parTrans" cxnId="{49BB9300-CBF6-49AB-B60B-8C765FA48B4B}">
      <dgm:prSet/>
      <dgm:spPr/>
      <dgm:t>
        <a:bodyPr/>
        <a:lstStyle/>
        <a:p>
          <a:endParaRPr lang="en-US"/>
        </a:p>
      </dgm:t>
    </dgm:pt>
    <dgm:pt modelId="{D4700D16-E177-4001-B9AD-026B2CA22D85}" type="sibTrans" cxnId="{49BB9300-CBF6-49AB-B60B-8C765FA48B4B}">
      <dgm:prSet/>
      <dgm:spPr/>
      <dgm:t>
        <a:bodyPr/>
        <a:lstStyle/>
        <a:p>
          <a:endParaRPr lang="en-US"/>
        </a:p>
      </dgm:t>
    </dgm:pt>
    <dgm:pt modelId="{5DB08F10-E222-2F44-AC0F-30AEEB8D4EEE}" type="pres">
      <dgm:prSet presAssocID="{6689D8C4-1B83-4807-ACB1-B1C3BE97EE23}" presName="vert0" presStyleCnt="0">
        <dgm:presLayoutVars>
          <dgm:dir/>
          <dgm:animOne val="branch"/>
          <dgm:animLvl val="lvl"/>
        </dgm:presLayoutVars>
      </dgm:prSet>
      <dgm:spPr/>
    </dgm:pt>
    <dgm:pt modelId="{77D7A401-DF48-864B-AEF4-4D330C4DA63E}" type="pres">
      <dgm:prSet presAssocID="{E7143A82-C9A8-48EC-833E-660F46E4898F}" presName="thickLine" presStyleLbl="alignNode1" presStyleIdx="0" presStyleCnt="8"/>
      <dgm:spPr/>
    </dgm:pt>
    <dgm:pt modelId="{1B2FB1EE-19AE-D246-A169-4E5F02C066F9}" type="pres">
      <dgm:prSet presAssocID="{E7143A82-C9A8-48EC-833E-660F46E4898F}" presName="horz1" presStyleCnt="0"/>
      <dgm:spPr/>
    </dgm:pt>
    <dgm:pt modelId="{C5085861-D760-EA4D-8A83-297768A2B0B6}" type="pres">
      <dgm:prSet presAssocID="{E7143A82-C9A8-48EC-833E-660F46E4898F}" presName="tx1" presStyleLbl="revTx" presStyleIdx="0" presStyleCnt="8"/>
      <dgm:spPr/>
    </dgm:pt>
    <dgm:pt modelId="{9CB2B68F-9F20-844E-91FC-421F8334BEC9}" type="pres">
      <dgm:prSet presAssocID="{E7143A82-C9A8-48EC-833E-660F46E4898F}" presName="vert1" presStyleCnt="0"/>
      <dgm:spPr/>
    </dgm:pt>
    <dgm:pt modelId="{6CE234C2-8356-1F40-A740-B74CFC20489C}" type="pres">
      <dgm:prSet presAssocID="{FC53D279-C9A6-4206-B04C-D90D3F53EB6D}" presName="thickLine" presStyleLbl="alignNode1" presStyleIdx="1" presStyleCnt="8"/>
      <dgm:spPr/>
    </dgm:pt>
    <dgm:pt modelId="{DA281EF9-BEB0-1D4D-8796-118CB552C4BD}" type="pres">
      <dgm:prSet presAssocID="{FC53D279-C9A6-4206-B04C-D90D3F53EB6D}" presName="horz1" presStyleCnt="0"/>
      <dgm:spPr/>
    </dgm:pt>
    <dgm:pt modelId="{4677EA0F-5C32-444A-9C4F-64D5F40B3D17}" type="pres">
      <dgm:prSet presAssocID="{FC53D279-C9A6-4206-B04C-D90D3F53EB6D}" presName="tx1" presStyleLbl="revTx" presStyleIdx="1" presStyleCnt="8"/>
      <dgm:spPr/>
    </dgm:pt>
    <dgm:pt modelId="{67FA4AEC-8F0F-594C-B923-D5159C693D83}" type="pres">
      <dgm:prSet presAssocID="{FC53D279-C9A6-4206-B04C-D90D3F53EB6D}" presName="vert1" presStyleCnt="0"/>
      <dgm:spPr/>
    </dgm:pt>
    <dgm:pt modelId="{8EF3E7E3-671D-A043-9F62-FEE8E04908EB}" type="pres">
      <dgm:prSet presAssocID="{B0D0A466-4502-4F45-A456-726966F745AF}" presName="thickLine" presStyleLbl="alignNode1" presStyleIdx="2" presStyleCnt="8"/>
      <dgm:spPr/>
    </dgm:pt>
    <dgm:pt modelId="{D00FA847-A555-9E4E-9759-900DD36C3482}" type="pres">
      <dgm:prSet presAssocID="{B0D0A466-4502-4F45-A456-726966F745AF}" presName="horz1" presStyleCnt="0"/>
      <dgm:spPr/>
    </dgm:pt>
    <dgm:pt modelId="{B11292C1-B94E-DC45-B728-7D95D7A60B46}" type="pres">
      <dgm:prSet presAssocID="{B0D0A466-4502-4F45-A456-726966F745AF}" presName="tx1" presStyleLbl="revTx" presStyleIdx="2" presStyleCnt="8"/>
      <dgm:spPr/>
    </dgm:pt>
    <dgm:pt modelId="{F8F998D7-53E1-EE45-B323-78D99B000AEF}" type="pres">
      <dgm:prSet presAssocID="{B0D0A466-4502-4F45-A456-726966F745AF}" presName="vert1" presStyleCnt="0"/>
      <dgm:spPr/>
    </dgm:pt>
    <dgm:pt modelId="{9E473E1C-99F5-E34E-8696-3B63F51E1EA1}" type="pres">
      <dgm:prSet presAssocID="{7F8DE905-528C-42F8-8BF0-160DBF904AD1}" presName="thickLine" presStyleLbl="alignNode1" presStyleIdx="3" presStyleCnt="8"/>
      <dgm:spPr/>
    </dgm:pt>
    <dgm:pt modelId="{8041B429-D951-DA4B-8980-B009608C3B4F}" type="pres">
      <dgm:prSet presAssocID="{7F8DE905-528C-42F8-8BF0-160DBF904AD1}" presName="horz1" presStyleCnt="0"/>
      <dgm:spPr/>
    </dgm:pt>
    <dgm:pt modelId="{B5C0C5AA-A201-FF4F-A1DF-720ECF3C3D22}" type="pres">
      <dgm:prSet presAssocID="{7F8DE905-528C-42F8-8BF0-160DBF904AD1}" presName="tx1" presStyleLbl="revTx" presStyleIdx="3" presStyleCnt="8"/>
      <dgm:spPr/>
    </dgm:pt>
    <dgm:pt modelId="{664BDA11-B0A3-2F49-822F-BCC1AAC7B3FE}" type="pres">
      <dgm:prSet presAssocID="{7F8DE905-528C-42F8-8BF0-160DBF904AD1}" presName="vert1" presStyleCnt="0"/>
      <dgm:spPr/>
    </dgm:pt>
    <dgm:pt modelId="{6101F649-6586-CE4D-A3B6-9158886049E9}" type="pres">
      <dgm:prSet presAssocID="{1AF53774-D16D-4B81-983C-515F7E750288}" presName="thickLine" presStyleLbl="alignNode1" presStyleIdx="4" presStyleCnt="8"/>
      <dgm:spPr/>
    </dgm:pt>
    <dgm:pt modelId="{A8BF3F04-0740-A941-88A1-93E59148ED1B}" type="pres">
      <dgm:prSet presAssocID="{1AF53774-D16D-4B81-983C-515F7E750288}" presName="horz1" presStyleCnt="0"/>
      <dgm:spPr/>
    </dgm:pt>
    <dgm:pt modelId="{D74A3B32-D356-DE4A-9E10-03B0DB71F0A4}" type="pres">
      <dgm:prSet presAssocID="{1AF53774-D16D-4B81-983C-515F7E750288}" presName="tx1" presStyleLbl="revTx" presStyleIdx="4" presStyleCnt="8"/>
      <dgm:spPr/>
    </dgm:pt>
    <dgm:pt modelId="{FA3402C7-A862-714A-986A-EBF881F07F6D}" type="pres">
      <dgm:prSet presAssocID="{1AF53774-D16D-4B81-983C-515F7E750288}" presName="vert1" presStyleCnt="0"/>
      <dgm:spPr/>
    </dgm:pt>
    <dgm:pt modelId="{70E64DC0-210A-2B4F-8429-D3CBC0FDA519}" type="pres">
      <dgm:prSet presAssocID="{97D506F7-42E2-4D64-9A73-5E321C543CC1}" presName="thickLine" presStyleLbl="alignNode1" presStyleIdx="5" presStyleCnt="8"/>
      <dgm:spPr/>
    </dgm:pt>
    <dgm:pt modelId="{4FAA690A-E20D-034E-944E-3D904041254F}" type="pres">
      <dgm:prSet presAssocID="{97D506F7-42E2-4D64-9A73-5E321C543CC1}" presName="horz1" presStyleCnt="0"/>
      <dgm:spPr/>
    </dgm:pt>
    <dgm:pt modelId="{2564A6F0-644B-8344-AED4-BDC7842B4B8B}" type="pres">
      <dgm:prSet presAssocID="{97D506F7-42E2-4D64-9A73-5E321C543CC1}" presName="tx1" presStyleLbl="revTx" presStyleIdx="5" presStyleCnt="8"/>
      <dgm:spPr/>
    </dgm:pt>
    <dgm:pt modelId="{F9B7869A-A710-B74C-B0FD-CAED49FA3B37}" type="pres">
      <dgm:prSet presAssocID="{97D506F7-42E2-4D64-9A73-5E321C543CC1}" presName="vert1" presStyleCnt="0"/>
      <dgm:spPr/>
    </dgm:pt>
    <dgm:pt modelId="{BE75C78C-418C-7D4D-83FE-130C20FAECAE}" type="pres">
      <dgm:prSet presAssocID="{A55A4C61-7BC2-4883-B2DD-A98354F59C11}" presName="thickLine" presStyleLbl="alignNode1" presStyleIdx="6" presStyleCnt="8"/>
      <dgm:spPr/>
    </dgm:pt>
    <dgm:pt modelId="{BCB121B8-9BFC-8948-83B7-D2334B878504}" type="pres">
      <dgm:prSet presAssocID="{A55A4C61-7BC2-4883-B2DD-A98354F59C11}" presName="horz1" presStyleCnt="0"/>
      <dgm:spPr/>
    </dgm:pt>
    <dgm:pt modelId="{63A53832-9FA2-814D-B50F-23AD13874C51}" type="pres">
      <dgm:prSet presAssocID="{A55A4C61-7BC2-4883-B2DD-A98354F59C11}" presName="tx1" presStyleLbl="revTx" presStyleIdx="6" presStyleCnt="8"/>
      <dgm:spPr/>
    </dgm:pt>
    <dgm:pt modelId="{22F25AA4-8F6B-CC42-998B-7B29399C82E6}" type="pres">
      <dgm:prSet presAssocID="{A55A4C61-7BC2-4883-B2DD-A98354F59C11}" presName="vert1" presStyleCnt="0"/>
      <dgm:spPr/>
    </dgm:pt>
    <dgm:pt modelId="{70B510B8-10E9-0A48-9BBB-634071CBF487}" type="pres">
      <dgm:prSet presAssocID="{15EE14C4-9230-451F-8BA3-849E189AC7F8}" presName="thickLine" presStyleLbl="alignNode1" presStyleIdx="7" presStyleCnt="8"/>
      <dgm:spPr/>
    </dgm:pt>
    <dgm:pt modelId="{B68072AC-FA5F-1241-9179-5C2769E9280C}" type="pres">
      <dgm:prSet presAssocID="{15EE14C4-9230-451F-8BA3-849E189AC7F8}" presName="horz1" presStyleCnt="0"/>
      <dgm:spPr/>
    </dgm:pt>
    <dgm:pt modelId="{CBEA0A5B-C36B-1846-A79E-BDCFAF2CD9EB}" type="pres">
      <dgm:prSet presAssocID="{15EE14C4-9230-451F-8BA3-849E189AC7F8}" presName="tx1" presStyleLbl="revTx" presStyleIdx="7" presStyleCnt="8"/>
      <dgm:spPr/>
    </dgm:pt>
    <dgm:pt modelId="{FD525A71-C47D-4B47-9B9B-CBBEF0026D05}" type="pres">
      <dgm:prSet presAssocID="{15EE14C4-9230-451F-8BA3-849E189AC7F8}" presName="vert1" presStyleCnt="0"/>
      <dgm:spPr/>
    </dgm:pt>
  </dgm:ptLst>
  <dgm:cxnLst>
    <dgm:cxn modelId="{49BB9300-CBF6-49AB-B60B-8C765FA48B4B}" srcId="{6689D8C4-1B83-4807-ACB1-B1C3BE97EE23}" destId="{15EE14C4-9230-451F-8BA3-849E189AC7F8}" srcOrd="7" destOrd="0" parTransId="{B3B89A63-C327-45BE-9824-23082B7011CC}" sibTransId="{D4700D16-E177-4001-B9AD-026B2CA22D85}"/>
    <dgm:cxn modelId="{EFFD6B1A-0864-EE4C-BFF0-8881ED8A75EB}" type="presOf" srcId="{97D506F7-42E2-4D64-9A73-5E321C543CC1}" destId="{2564A6F0-644B-8344-AED4-BDC7842B4B8B}" srcOrd="0" destOrd="0" presId="urn:microsoft.com/office/officeart/2008/layout/LinedList"/>
    <dgm:cxn modelId="{7EAEAD1C-4B70-DA46-A74F-CBDA719EA85C}" type="presOf" srcId="{A55A4C61-7BC2-4883-B2DD-A98354F59C11}" destId="{63A53832-9FA2-814D-B50F-23AD13874C51}" srcOrd="0" destOrd="0" presId="urn:microsoft.com/office/officeart/2008/layout/LinedList"/>
    <dgm:cxn modelId="{3A17671D-AB95-4142-9B3D-212907A977DC}" srcId="{6689D8C4-1B83-4807-ACB1-B1C3BE97EE23}" destId="{E7143A82-C9A8-48EC-833E-660F46E4898F}" srcOrd="0" destOrd="0" parTransId="{6E47113D-F659-4797-A2AE-1FE943D55674}" sibTransId="{D9823DD2-E6D1-463E-8E34-71E22C7FC666}"/>
    <dgm:cxn modelId="{55EC2232-8BE1-46E3-8FC8-97128A60AE35}" srcId="{6689D8C4-1B83-4807-ACB1-B1C3BE97EE23}" destId="{97D506F7-42E2-4D64-9A73-5E321C543CC1}" srcOrd="5" destOrd="0" parTransId="{C94C314A-CD56-4B22-94A7-EE3377BAE79B}" sibTransId="{8A5B169B-3B33-4FEE-96D6-47A8823E9385}"/>
    <dgm:cxn modelId="{9FEA8B34-9FAF-7F43-B7A5-735A6122F1F9}" type="presOf" srcId="{B0D0A466-4502-4F45-A456-726966F745AF}" destId="{B11292C1-B94E-DC45-B728-7D95D7A60B46}" srcOrd="0" destOrd="0" presId="urn:microsoft.com/office/officeart/2008/layout/LinedList"/>
    <dgm:cxn modelId="{04166937-58F7-AC4F-8D8D-AE0C8AADA661}" type="presOf" srcId="{E7143A82-C9A8-48EC-833E-660F46E4898F}" destId="{C5085861-D760-EA4D-8A83-297768A2B0B6}" srcOrd="0" destOrd="0" presId="urn:microsoft.com/office/officeart/2008/layout/LinedList"/>
    <dgm:cxn modelId="{D0912F4C-2B32-3B4A-A43D-8BCEE169E048}" type="presOf" srcId="{1AF53774-D16D-4B81-983C-515F7E750288}" destId="{D74A3B32-D356-DE4A-9E10-03B0DB71F0A4}" srcOrd="0" destOrd="0" presId="urn:microsoft.com/office/officeart/2008/layout/LinedList"/>
    <dgm:cxn modelId="{2C82F950-A1D9-4BE8-9CC5-E6567DF4DAAA}" srcId="{6689D8C4-1B83-4807-ACB1-B1C3BE97EE23}" destId="{FC53D279-C9A6-4206-B04C-D90D3F53EB6D}" srcOrd="1" destOrd="0" parTransId="{30D630FB-F366-4364-ABAE-44B658E55C74}" sibTransId="{39B4FEEA-D9B2-487C-8991-60EF7A733B07}"/>
    <dgm:cxn modelId="{6901B68E-5B64-47FD-897F-E0CE887651DF}" srcId="{6689D8C4-1B83-4807-ACB1-B1C3BE97EE23}" destId="{B0D0A466-4502-4F45-A456-726966F745AF}" srcOrd="2" destOrd="0" parTransId="{7D086E96-AA1D-4F4B-8154-54DE03417C15}" sibTransId="{A9ED2C67-1C66-4552-9690-F24ED6DDDFCB}"/>
    <dgm:cxn modelId="{966CE693-4CE0-B24A-AAB8-03A60B54F7C1}" type="presOf" srcId="{FC53D279-C9A6-4206-B04C-D90D3F53EB6D}" destId="{4677EA0F-5C32-444A-9C4F-64D5F40B3D17}" srcOrd="0" destOrd="0" presId="urn:microsoft.com/office/officeart/2008/layout/LinedList"/>
    <dgm:cxn modelId="{E46B4AA4-CB43-1743-BE7E-7921D9F9A723}" type="presOf" srcId="{15EE14C4-9230-451F-8BA3-849E189AC7F8}" destId="{CBEA0A5B-C36B-1846-A79E-BDCFAF2CD9EB}" srcOrd="0" destOrd="0" presId="urn:microsoft.com/office/officeart/2008/layout/LinedList"/>
    <dgm:cxn modelId="{5477C7CA-20F8-499F-BC3E-FC62D4C102EF}" srcId="{6689D8C4-1B83-4807-ACB1-B1C3BE97EE23}" destId="{A55A4C61-7BC2-4883-B2DD-A98354F59C11}" srcOrd="6" destOrd="0" parTransId="{D0809690-7BEF-4B68-817A-D87FE3E4E471}" sibTransId="{F00F766A-3E71-4E83-96B9-6065ECF1CBC4}"/>
    <dgm:cxn modelId="{CB28F7D7-8359-4B71-9FB1-6C09A1AA2CCF}" srcId="{6689D8C4-1B83-4807-ACB1-B1C3BE97EE23}" destId="{7F8DE905-528C-42F8-8BF0-160DBF904AD1}" srcOrd="3" destOrd="0" parTransId="{22ECEC07-BD42-41CF-B41D-2BDB0466E4DD}" sibTransId="{1A7E09C7-219E-42A6-A10F-36307AD6BE5B}"/>
    <dgm:cxn modelId="{8EFF48E0-BD20-4937-950C-1498CE960CB5}" srcId="{6689D8C4-1B83-4807-ACB1-B1C3BE97EE23}" destId="{1AF53774-D16D-4B81-983C-515F7E750288}" srcOrd="4" destOrd="0" parTransId="{1CE51E68-D9EA-4D7B-A8C8-B5B74F089DE4}" sibTransId="{2B300FBC-5CDA-4272-9389-3019E8ADE3EA}"/>
    <dgm:cxn modelId="{572E1EF5-92F8-0B44-828E-5EBDEFEF63D9}" type="presOf" srcId="{7F8DE905-528C-42F8-8BF0-160DBF904AD1}" destId="{B5C0C5AA-A201-FF4F-A1DF-720ECF3C3D22}" srcOrd="0" destOrd="0" presId="urn:microsoft.com/office/officeart/2008/layout/LinedList"/>
    <dgm:cxn modelId="{7B1DEBFB-79CA-4346-9ED2-49C8E3EB81C4}" type="presOf" srcId="{6689D8C4-1B83-4807-ACB1-B1C3BE97EE23}" destId="{5DB08F10-E222-2F44-AC0F-30AEEB8D4EEE}" srcOrd="0" destOrd="0" presId="urn:microsoft.com/office/officeart/2008/layout/LinedList"/>
    <dgm:cxn modelId="{7BB7D75E-8B15-1F49-BA87-E952E81F6C79}" type="presParOf" srcId="{5DB08F10-E222-2F44-AC0F-30AEEB8D4EEE}" destId="{77D7A401-DF48-864B-AEF4-4D330C4DA63E}" srcOrd="0" destOrd="0" presId="urn:microsoft.com/office/officeart/2008/layout/LinedList"/>
    <dgm:cxn modelId="{8249CD5A-9572-304B-98FA-13CFC22AA962}" type="presParOf" srcId="{5DB08F10-E222-2F44-AC0F-30AEEB8D4EEE}" destId="{1B2FB1EE-19AE-D246-A169-4E5F02C066F9}" srcOrd="1" destOrd="0" presId="urn:microsoft.com/office/officeart/2008/layout/LinedList"/>
    <dgm:cxn modelId="{92B8DECC-E711-6F46-9E0A-9908ACD8C38E}" type="presParOf" srcId="{1B2FB1EE-19AE-D246-A169-4E5F02C066F9}" destId="{C5085861-D760-EA4D-8A83-297768A2B0B6}" srcOrd="0" destOrd="0" presId="urn:microsoft.com/office/officeart/2008/layout/LinedList"/>
    <dgm:cxn modelId="{9B097B5C-4D65-DF4B-BFF8-AEABF53B3128}" type="presParOf" srcId="{1B2FB1EE-19AE-D246-A169-4E5F02C066F9}" destId="{9CB2B68F-9F20-844E-91FC-421F8334BEC9}" srcOrd="1" destOrd="0" presId="urn:microsoft.com/office/officeart/2008/layout/LinedList"/>
    <dgm:cxn modelId="{73297EE0-1CEF-3440-AFA8-7BB3B7FF546F}" type="presParOf" srcId="{5DB08F10-E222-2F44-AC0F-30AEEB8D4EEE}" destId="{6CE234C2-8356-1F40-A740-B74CFC20489C}" srcOrd="2" destOrd="0" presId="urn:microsoft.com/office/officeart/2008/layout/LinedList"/>
    <dgm:cxn modelId="{CFC46815-704F-2749-9AFE-B60AB7400A2D}" type="presParOf" srcId="{5DB08F10-E222-2F44-AC0F-30AEEB8D4EEE}" destId="{DA281EF9-BEB0-1D4D-8796-118CB552C4BD}" srcOrd="3" destOrd="0" presId="urn:microsoft.com/office/officeart/2008/layout/LinedList"/>
    <dgm:cxn modelId="{751929EB-BB88-764C-A729-7F895A43B13A}" type="presParOf" srcId="{DA281EF9-BEB0-1D4D-8796-118CB552C4BD}" destId="{4677EA0F-5C32-444A-9C4F-64D5F40B3D17}" srcOrd="0" destOrd="0" presId="urn:microsoft.com/office/officeart/2008/layout/LinedList"/>
    <dgm:cxn modelId="{15C9D471-4399-3F42-8851-E077052C051E}" type="presParOf" srcId="{DA281EF9-BEB0-1D4D-8796-118CB552C4BD}" destId="{67FA4AEC-8F0F-594C-B923-D5159C693D83}" srcOrd="1" destOrd="0" presId="urn:microsoft.com/office/officeart/2008/layout/LinedList"/>
    <dgm:cxn modelId="{44C66EAE-0E1B-7C48-94B3-12BE52D36555}" type="presParOf" srcId="{5DB08F10-E222-2F44-AC0F-30AEEB8D4EEE}" destId="{8EF3E7E3-671D-A043-9F62-FEE8E04908EB}" srcOrd="4" destOrd="0" presId="urn:microsoft.com/office/officeart/2008/layout/LinedList"/>
    <dgm:cxn modelId="{E3A4644C-9906-8F40-9864-8B6D443BC339}" type="presParOf" srcId="{5DB08F10-E222-2F44-AC0F-30AEEB8D4EEE}" destId="{D00FA847-A555-9E4E-9759-900DD36C3482}" srcOrd="5" destOrd="0" presId="urn:microsoft.com/office/officeart/2008/layout/LinedList"/>
    <dgm:cxn modelId="{2F4B8162-BED8-4845-B2DF-36A39E35BEF9}" type="presParOf" srcId="{D00FA847-A555-9E4E-9759-900DD36C3482}" destId="{B11292C1-B94E-DC45-B728-7D95D7A60B46}" srcOrd="0" destOrd="0" presId="urn:microsoft.com/office/officeart/2008/layout/LinedList"/>
    <dgm:cxn modelId="{9EAC81F0-7BBF-3041-9135-A426AD005CFD}" type="presParOf" srcId="{D00FA847-A555-9E4E-9759-900DD36C3482}" destId="{F8F998D7-53E1-EE45-B323-78D99B000AEF}" srcOrd="1" destOrd="0" presId="urn:microsoft.com/office/officeart/2008/layout/LinedList"/>
    <dgm:cxn modelId="{0A4BF318-D513-F14A-97AE-E3EBB6F6E7EB}" type="presParOf" srcId="{5DB08F10-E222-2F44-AC0F-30AEEB8D4EEE}" destId="{9E473E1C-99F5-E34E-8696-3B63F51E1EA1}" srcOrd="6" destOrd="0" presId="urn:microsoft.com/office/officeart/2008/layout/LinedList"/>
    <dgm:cxn modelId="{9DE5370B-3A55-874C-89B0-1B42294D3481}" type="presParOf" srcId="{5DB08F10-E222-2F44-AC0F-30AEEB8D4EEE}" destId="{8041B429-D951-DA4B-8980-B009608C3B4F}" srcOrd="7" destOrd="0" presId="urn:microsoft.com/office/officeart/2008/layout/LinedList"/>
    <dgm:cxn modelId="{E16B59E5-B1E1-3C4D-B2F7-1810AAD1D6EE}" type="presParOf" srcId="{8041B429-D951-DA4B-8980-B009608C3B4F}" destId="{B5C0C5AA-A201-FF4F-A1DF-720ECF3C3D22}" srcOrd="0" destOrd="0" presId="urn:microsoft.com/office/officeart/2008/layout/LinedList"/>
    <dgm:cxn modelId="{69C35E88-7A6D-7549-A224-2353082DDCD0}" type="presParOf" srcId="{8041B429-D951-DA4B-8980-B009608C3B4F}" destId="{664BDA11-B0A3-2F49-822F-BCC1AAC7B3FE}" srcOrd="1" destOrd="0" presId="urn:microsoft.com/office/officeart/2008/layout/LinedList"/>
    <dgm:cxn modelId="{1EA6513F-1330-2547-AB53-D0494562AB1F}" type="presParOf" srcId="{5DB08F10-E222-2F44-AC0F-30AEEB8D4EEE}" destId="{6101F649-6586-CE4D-A3B6-9158886049E9}" srcOrd="8" destOrd="0" presId="urn:microsoft.com/office/officeart/2008/layout/LinedList"/>
    <dgm:cxn modelId="{74F32AA9-3C50-4644-8E81-1AF84E303C63}" type="presParOf" srcId="{5DB08F10-E222-2F44-AC0F-30AEEB8D4EEE}" destId="{A8BF3F04-0740-A941-88A1-93E59148ED1B}" srcOrd="9" destOrd="0" presId="urn:microsoft.com/office/officeart/2008/layout/LinedList"/>
    <dgm:cxn modelId="{F79653CF-07B5-F346-BF4D-42B9BD6A8D97}" type="presParOf" srcId="{A8BF3F04-0740-A941-88A1-93E59148ED1B}" destId="{D74A3B32-D356-DE4A-9E10-03B0DB71F0A4}" srcOrd="0" destOrd="0" presId="urn:microsoft.com/office/officeart/2008/layout/LinedList"/>
    <dgm:cxn modelId="{11C5EC5B-1E09-D74E-8A0B-1943F39D2733}" type="presParOf" srcId="{A8BF3F04-0740-A941-88A1-93E59148ED1B}" destId="{FA3402C7-A862-714A-986A-EBF881F07F6D}" srcOrd="1" destOrd="0" presId="urn:microsoft.com/office/officeart/2008/layout/LinedList"/>
    <dgm:cxn modelId="{557B21AE-BF6B-4144-BB49-0CAA688DCB83}" type="presParOf" srcId="{5DB08F10-E222-2F44-AC0F-30AEEB8D4EEE}" destId="{70E64DC0-210A-2B4F-8429-D3CBC0FDA519}" srcOrd="10" destOrd="0" presId="urn:microsoft.com/office/officeart/2008/layout/LinedList"/>
    <dgm:cxn modelId="{D322B002-E032-9943-9D3D-DCA86F1F20C8}" type="presParOf" srcId="{5DB08F10-E222-2F44-AC0F-30AEEB8D4EEE}" destId="{4FAA690A-E20D-034E-944E-3D904041254F}" srcOrd="11" destOrd="0" presId="urn:microsoft.com/office/officeart/2008/layout/LinedList"/>
    <dgm:cxn modelId="{9AADB3EF-8AD1-FE40-A9D9-8D2065D72925}" type="presParOf" srcId="{4FAA690A-E20D-034E-944E-3D904041254F}" destId="{2564A6F0-644B-8344-AED4-BDC7842B4B8B}" srcOrd="0" destOrd="0" presId="urn:microsoft.com/office/officeart/2008/layout/LinedList"/>
    <dgm:cxn modelId="{709D65C8-3D57-A64F-B1BD-026A8EAF5F9B}" type="presParOf" srcId="{4FAA690A-E20D-034E-944E-3D904041254F}" destId="{F9B7869A-A710-B74C-B0FD-CAED49FA3B37}" srcOrd="1" destOrd="0" presId="urn:microsoft.com/office/officeart/2008/layout/LinedList"/>
    <dgm:cxn modelId="{979B3D39-E62A-DF4A-976F-BAD61AE29342}" type="presParOf" srcId="{5DB08F10-E222-2F44-AC0F-30AEEB8D4EEE}" destId="{BE75C78C-418C-7D4D-83FE-130C20FAECAE}" srcOrd="12" destOrd="0" presId="urn:microsoft.com/office/officeart/2008/layout/LinedList"/>
    <dgm:cxn modelId="{8913343C-5871-9642-A376-25CE216DA999}" type="presParOf" srcId="{5DB08F10-E222-2F44-AC0F-30AEEB8D4EEE}" destId="{BCB121B8-9BFC-8948-83B7-D2334B878504}" srcOrd="13" destOrd="0" presId="urn:microsoft.com/office/officeart/2008/layout/LinedList"/>
    <dgm:cxn modelId="{DEFAFB02-8112-3943-92C2-15AA12058A24}" type="presParOf" srcId="{BCB121B8-9BFC-8948-83B7-D2334B878504}" destId="{63A53832-9FA2-814D-B50F-23AD13874C51}" srcOrd="0" destOrd="0" presId="urn:microsoft.com/office/officeart/2008/layout/LinedList"/>
    <dgm:cxn modelId="{1F0725AF-B77E-544B-A7B0-182A4FA8AD0D}" type="presParOf" srcId="{BCB121B8-9BFC-8948-83B7-D2334B878504}" destId="{22F25AA4-8F6B-CC42-998B-7B29399C82E6}" srcOrd="1" destOrd="0" presId="urn:microsoft.com/office/officeart/2008/layout/LinedList"/>
    <dgm:cxn modelId="{46DD27FA-0286-3642-9FED-C403AAF2A079}" type="presParOf" srcId="{5DB08F10-E222-2F44-AC0F-30AEEB8D4EEE}" destId="{70B510B8-10E9-0A48-9BBB-634071CBF487}" srcOrd="14" destOrd="0" presId="urn:microsoft.com/office/officeart/2008/layout/LinedList"/>
    <dgm:cxn modelId="{E5375FC6-16A8-AE43-9605-D3CE72AE3E70}" type="presParOf" srcId="{5DB08F10-E222-2F44-AC0F-30AEEB8D4EEE}" destId="{B68072AC-FA5F-1241-9179-5C2769E9280C}" srcOrd="15" destOrd="0" presId="urn:microsoft.com/office/officeart/2008/layout/LinedList"/>
    <dgm:cxn modelId="{B6FFDF56-F230-4B40-962A-6465EDAF1975}" type="presParOf" srcId="{B68072AC-FA5F-1241-9179-5C2769E9280C}" destId="{CBEA0A5B-C36B-1846-A79E-BDCFAF2CD9EB}" srcOrd="0" destOrd="0" presId="urn:microsoft.com/office/officeart/2008/layout/LinedList"/>
    <dgm:cxn modelId="{4131C794-B2A5-2945-8866-576C1624E3F8}" type="presParOf" srcId="{B68072AC-FA5F-1241-9179-5C2769E9280C}" destId="{FD525A71-C47D-4B47-9B9B-CBBEF0026D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D7A401-DF48-864B-AEF4-4D330C4DA63E}">
      <dsp:nvSpPr>
        <dsp:cNvPr id="0" name=""/>
        <dsp:cNvSpPr/>
      </dsp:nvSpPr>
      <dsp:spPr>
        <a:xfrm>
          <a:off x="0" y="0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85861-D760-EA4D-8A83-297768A2B0B6}">
      <dsp:nvSpPr>
        <dsp:cNvPr id="0" name=""/>
        <dsp:cNvSpPr/>
      </dsp:nvSpPr>
      <dsp:spPr>
        <a:xfrm>
          <a:off x="0" y="0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Je kunt uitleggen wat duurzame voeding is.</a:t>
          </a:r>
          <a:endParaRPr lang="en-US" sz="1500" kern="1200" dirty="0"/>
        </a:p>
      </dsp:txBody>
      <dsp:txXfrm>
        <a:off x="0" y="0"/>
        <a:ext cx="10213200" cy="505023"/>
      </dsp:txXfrm>
    </dsp:sp>
    <dsp:sp modelId="{6CE234C2-8356-1F40-A740-B74CFC20489C}">
      <dsp:nvSpPr>
        <dsp:cNvPr id="0" name=""/>
        <dsp:cNvSpPr/>
      </dsp:nvSpPr>
      <dsp:spPr>
        <a:xfrm>
          <a:off x="0" y="50502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77EA0F-5C32-444A-9C4F-64D5F40B3D17}">
      <dsp:nvSpPr>
        <dsp:cNvPr id="0" name=""/>
        <dsp:cNvSpPr/>
      </dsp:nvSpPr>
      <dsp:spPr>
        <a:xfrm>
          <a:off x="0" y="505023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kan de voedselproductieketen uitleggen en hierbij duurzame voorbeelden adviseren.</a:t>
          </a:r>
          <a:endParaRPr lang="en-US" sz="1500" kern="1200"/>
        </a:p>
      </dsp:txBody>
      <dsp:txXfrm>
        <a:off x="0" y="505023"/>
        <a:ext cx="10213200" cy="505023"/>
      </dsp:txXfrm>
    </dsp:sp>
    <dsp:sp modelId="{8EF3E7E3-671D-A043-9F62-FEE8E04908EB}">
      <dsp:nvSpPr>
        <dsp:cNvPr id="0" name=""/>
        <dsp:cNvSpPr/>
      </dsp:nvSpPr>
      <dsp:spPr>
        <a:xfrm>
          <a:off x="0" y="1010047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292C1-B94E-DC45-B728-7D95D7A60B46}">
      <dsp:nvSpPr>
        <dsp:cNvPr id="0" name=""/>
        <dsp:cNvSpPr/>
      </dsp:nvSpPr>
      <dsp:spPr>
        <a:xfrm>
          <a:off x="0" y="1010047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kent de 7 stappen die bijdragen tot duurzamer eten en kunt ook uitleggen waarom ze een bijdrage leveren.</a:t>
          </a:r>
          <a:endParaRPr lang="en-US" sz="1500" kern="1200"/>
        </a:p>
      </dsp:txBody>
      <dsp:txXfrm>
        <a:off x="0" y="1010047"/>
        <a:ext cx="10213200" cy="505023"/>
      </dsp:txXfrm>
    </dsp:sp>
    <dsp:sp modelId="{9E473E1C-99F5-E34E-8696-3B63F51E1EA1}">
      <dsp:nvSpPr>
        <dsp:cNvPr id="0" name=""/>
        <dsp:cNvSpPr/>
      </dsp:nvSpPr>
      <dsp:spPr>
        <a:xfrm>
          <a:off x="0" y="1515071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0C5AA-A201-FF4F-A1DF-720ECF3C3D22}">
      <dsp:nvSpPr>
        <dsp:cNvPr id="0" name=""/>
        <dsp:cNvSpPr/>
      </dsp:nvSpPr>
      <dsp:spPr>
        <a:xfrm>
          <a:off x="0" y="1515071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aan welke voorwaarden biologische voeding moet voldoen.</a:t>
          </a:r>
          <a:endParaRPr lang="en-US" sz="1500" kern="1200"/>
        </a:p>
      </dsp:txBody>
      <dsp:txXfrm>
        <a:off x="0" y="1515071"/>
        <a:ext cx="10213200" cy="505023"/>
      </dsp:txXfrm>
    </dsp:sp>
    <dsp:sp modelId="{6101F649-6586-CE4D-A3B6-9158886049E9}">
      <dsp:nvSpPr>
        <dsp:cNvPr id="0" name=""/>
        <dsp:cNvSpPr/>
      </dsp:nvSpPr>
      <dsp:spPr>
        <a:xfrm>
          <a:off x="0" y="2020095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4A3B32-D356-DE4A-9E10-03B0DB71F0A4}">
      <dsp:nvSpPr>
        <dsp:cNvPr id="0" name=""/>
        <dsp:cNvSpPr/>
      </dsp:nvSpPr>
      <dsp:spPr>
        <a:xfrm>
          <a:off x="0" y="2020095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wat het verschil tussen duurzame voeding en biologische voeding.. </a:t>
          </a:r>
          <a:endParaRPr lang="en-US" sz="1500" kern="1200"/>
        </a:p>
      </dsp:txBody>
      <dsp:txXfrm>
        <a:off x="0" y="2020095"/>
        <a:ext cx="10213200" cy="505023"/>
      </dsp:txXfrm>
    </dsp:sp>
    <dsp:sp modelId="{70E64DC0-210A-2B4F-8429-D3CBC0FDA519}">
      <dsp:nvSpPr>
        <dsp:cNvPr id="0" name=""/>
        <dsp:cNvSpPr/>
      </dsp:nvSpPr>
      <dsp:spPr>
        <a:xfrm>
          <a:off x="0" y="2525119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4A6F0-644B-8344-AED4-BDC7842B4B8B}">
      <dsp:nvSpPr>
        <dsp:cNvPr id="0" name=""/>
        <dsp:cNvSpPr/>
      </dsp:nvSpPr>
      <dsp:spPr>
        <a:xfrm>
          <a:off x="0" y="2525119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weet de relatie te leggen naar duurzaam en biologisch</a:t>
          </a:r>
          <a:endParaRPr lang="en-US" sz="1500" kern="1200"/>
        </a:p>
      </dsp:txBody>
      <dsp:txXfrm>
        <a:off x="0" y="2525119"/>
        <a:ext cx="10213200" cy="505023"/>
      </dsp:txXfrm>
    </dsp:sp>
    <dsp:sp modelId="{BE75C78C-418C-7D4D-83FE-130C20FAECAE}">
      <dsp:nvSpPr>
        <dsp:cNvPr id="0" name=""/>
        <dsp:cNvSpPr/>
      </dsp:nvSpPr>
      <dsp:spPr>
        <a:xfrm>
          <a:off x="0" y="3030143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53832-9FA2-814D-B50F-23AD13874C51}">
      <dsp:nvSpPr>
        <dsp:cNvPr id="0" name=""/>
        <dsp:cNvSpPr/>
      </dsp:nvSpPr>
      <dsp:spPr>
        <a:xfrm>
          <a:off x="0" y="3030143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snapt wat de ladder van Moerman beschrijft en begrijpt de opbouw van de piramide</a:t>
          </a:r>
          <a:endParaRPr lang="en-US" sz="1500" kern="1200"/>
        </a:p>
      </dsp:txBody>
      <dsp:txXfrm>
        <a:off x="0" y="3030143"/>
        <a:ext cx="10213200" cy="505023"/>
      </dsp:txXfrm>
    </dsp:sp>
    <dsp:sp modelId="{70B510B8-10E9-0A48-9BBB-634071CBF487}">
      <dsp:nvSpPr>
        <dsp:cNvPr id="0" name=""/>
        <dsp:cNvSpPr/>
      </dsp:nvSpPr>
      <dsp:spPr>
        <a:xfrm>
          <a:off x="0" y="3535167"/>
          <a:ext cx="10213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A0A5B-C36B-1846-A79E-BDCFAF2CD9EB}">
      <dsp:nvSpPr>
        <dsp:cNvPr id="0" name=""/>
        <dsp:cNvSpPr/>
      </dsp:nvSpPr>
      <dsp:spPr>
        <a:xfrm>
          <a:off x="0" y="3535167"/>
          <a:ext cx="10213200" cy="505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Je kunt benoemen wat voedselverspilling is en kunt een relatie leggen met de ladder van Moerman </a:t>
          </a:r>
          <a:endParaRPr lang="en-US" sz="1500" kern="1200"/>
        </a:p>
      </dsp:txBody>
      <dsp:txXfrm>
        <a:off x="0" y="3535167"/>
        <a:ext cx="10213200" cy="505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7F9CB-D515-E94E-9A7A-24A73F79E48B}" type="datetimeFigureOut">
              <a:rPr lang="nl-NL" smtClean="0"/>
              <a:t>01-06-2023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30F5D-5F93-3E4B-A18E-BCD5ED1E09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634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758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7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2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4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2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64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31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6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8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44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0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1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298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9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7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04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4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3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33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56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1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03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0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8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31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7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6/1/23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9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0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nl/service/vraag-en-antwoord/gezonde-voeding-en-voedingsstoffen/is-biologisch-eten-gezonder.aspx" TargetMode="External"/><Relationship Id="rId2" Type="http://schemas.openxmlformats.org/officeDocument/2006/relationships/hyperlink" Target="https://www.nrc.nl/advertentie/onvz/is-biologisch-voedsel-beter-of-gezonder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ock.nl/" TargetMode="External"/><Relationship Id="rId2" Type="http://schemas.openxmlformats.org/officeDocument/2006/relationships/hyperlink" Target="https://youtu.be/gkF_uvI5Byc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hyperlink" Target="https://youtu.be/jYFZTuD6vtI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ouw.nl/buitenland/timmermans-zet-tweede-grote-green-deal-stap-juist-vanwege-corona~be9df24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hyperlink" Target="https://youtu.be/wQmNfNIbPmI" TargetMode="Externa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WKUGeVk7nQ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uurzaammbo.nl/les-1-kennismaking-met-duurzame-voeding" TargetMode="Externa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F4CD6D0-88B6-45F4-AC60-54587D3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6E686D-0B00-4345-9304-6BA9534A8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2E86F6D-198D-45C3-AC93-8D31B8A4D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2678805"/>
            <a:ext cx="12191999" cy="4179193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40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C0689A-DE8E-8946-A8DD-EEB447A3EB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10" y="4769810"/>
            <a:ext cx="4457690" cy="1332000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Lifestyle week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07D0146-E4DA-7844-B570-71410B4DF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4801" y="4769810"/>
            <a:ext cx="4451347" cy="1332000"/>
          </a:xfrm>
        </p:spPr>
        <p:txBody>
          <a:bodyPr anchor="ctr">
            <a:normAutofit/>
          </a:bodyPr>
          <a:lstStyle/>
          <a:p>
            <a:r>
              <a:rPr lang="nl-NL">
                <a:solidFill>
                  <a:srgbClr val="FFFFFF">
                    <a:alpha val="80000"/>
                  </a:srgbClr>
                </a:solidFill>
              </a:rPr>
              <a:t>Leerjaar 1,periode 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14D892-36B8-4065-9158-50C22E1E6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5435810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91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7286D-7728-5349-9773-ECE2B1C6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 tussen duurzaam en biologisch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288044-3483-204B-9697-D470F32A6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Biologisch</a:t>
            </a:r>
            <a:r>
              <a:rPr lang="nl-NL" dirty="0"/>
              <a:t> voedsel is niet altijd </a:t>
            </a:r>
            <a:r>
              <a:rPr lang="nl-NL" b="1" dirty="0"/>
              <a:t>duurzaam</a:t>
            </a:r>
            <a:r>
              <a:rPr lang="nl-NL" dirty="0"/>
              <a:t>, hoewel </a:t>
            </a:r>
            <a:r>
              <a:rPr lang="nl-NL" b="1" dirty="0"/>
              <a:t>duurzaam </a:t>
            </a:r>
            <a:r>
              <a:rPr lang="nl-NL" dirty="0"/>
              <a:t>voedsel vaak wel </a:t>
            </a:r>
            <a:r>
              <a:rPr lang="nl-NL" b="1" dirty="0"/>
              <a:t>biologisch</a:t>
            </a:r>
            <a:r>
              <a:rPr lang="nl-NL" dirty="0"/>
              <a:t> is. Bij </a:t>
            </a:r>
            <a:r>
              <a:rPr lang="nl-NL" b="1" dirty="0"/>
              <a:t>biologisch</a:t>
            </a:r>
            <a:r>
              <a:rPr lang="nl-NL" dirty="0"/>
              <a:t> geproduceerde voeding staat het welzijn van dieren én de kwaliteit van de landbouwgrond voorop.</a:t>
            </a:r>
          </a:p>
        </p:txBody>
      </p:sp>
    </p:spTree>
    <p:extLst>
      <p:ext uri="{BB962C8B-B14F-4D97-AF65-F5344CB8AC3E}">
        <p14:creationId xmlns:p14="http://schemas.microsoft.com/office/powerpoint/2010/main" val="221301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1305B-F157-3746-85F4-528D00BE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3400"/>
              <a:t>Is biologisch gezonder?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0662B4-D3E7-824F-9EE4-E71AE42F8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/>
              <a:t>Wat denken jullie?</a:t>
            </a:r>
          </a:p>
          <a:p>
            <a:pPr marL="0" indent="0">
              <a:buNone/>
            </a:pPr>
            <a:r>
              <a:rPr lang="nl-NL" sz="1700" dirty="0"/>
              <a:t>Vanuit onderzoek:</a:t>
            </a:r>
          </a:p>
          <a:p>
            <a:r>
              <a:rPr lang="nl-NL" sz="1700" dirty="0">
                <a:hlinkClick r:id="rId2"/>
              </a:rPr>
              <a:t>https://www.nrc.nl/advertentie/onvz/is-biologisch-voedsel-beter-of-gezonder</a:t>
            </a:r>
            <a:endParaRPr lang="nl-NL" sz="1700" dirty="0"/>
          </a:p>
          <a:p>
            <a:r>
              <a:rPr lang="nl-NL" sz="1700" dirty="0">
                <a:hlinkClick r:id="rId3"/>
              </a:rPr>
              <a:t>https://www.voedingscentrum.nl/nl/service/vraag-en-antwoord/gezonde-voeding-en-voedingsstoffen/is-biologisch-eten-gezonder.aspx</a:t>
            </a:r>
            <a:endParaRPr lang="nl-NL" sz="1700" dirty="0"/>
          </a:p>
          <a:p>
            <a:endParaRPr lang="nl-NL" sz="1700" dirty="0"/>
          </a:p>
          <a:p>
            <a:endParaRPr lang="nl-NL" sz="1700" dirty="0"/>
          </a:p>
        </p:txBody>
      </p:sp>
      <p:pic>
        <p:nvPicPr>
          <p:cNvPr id="5" name="Afbeelding 4" descr="Afbeelding met voedsel, bord, groente, tafel&#10;&#10;Automatisch gegenereerde beschrijving">
            <a:extLst>
              <a:ext uri="{FF2B5EF4-FFF2-40B4-BE49-F238E27FC236}">
                <a16:creationId xmlns:a16="http://schemas.microsoft.com/office/drawing/2014/main" id="{1CB62B05-4F54-9643-9FB0-FF0CE4E9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772" r="-2" b="1050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1894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D2483-5DEF-5142-B7CB-D6BAB90D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E4FE6B-0FBD-B442-AECF-5E0AE5A82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70" y="2084119"/>
            <a:ext cx="11150930" cy="47738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b="1" dirty="0"/>
              <a:t>Groenten en fruit van januari: </a:t>
            </a:r>
            <a:r>
              <a:rPr lang="nl-NL" dirty="0"/>
              <a:t>aardappel, pompoen, spinazie, wortel, witlof, radijs, rode biet, prei. </a:t>
            </a:r>
          </a:p>
          <a:p>
            <a:pPr marL="0" indent="0">
              <a:buNone/>
            </a:pPr>
            <a:br>
              <a:rPr lang="nl-NL" b="1" dirty="0"/>
            </a:br>
            <a:r>
              <a:rPr lang="nl-NL" b="1" dirty="0"/>
              <a:t>Groenten en fruit van februari: </a:t>
            </a:r>
            <a:r>
              <a:rPr lang="nl-NL" dirty="0"/>
              <a:t>andijvie, boerenkool, rode biet, rode kool, </a:t>
            </a:r>
            <a:r>
              <a:rPr lang="nl-NL" dirty="0" err="1"/>
              <a:t>roodlof</a:t>
            </a:r>
            <a:r>
              <a:rPr lang="nl-NL" dirty="0"/>
              <a:t>, uien, spinazie, witlof, witte kool,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maart: </a:t>
            </a:r>
            <a:r>
              <a:rPr lang="nl-NL" dirty="0"/>
              <a:t>paddenstoelen, veldsla, wortel, witlof, pompoen, boerenkool, bloemkool,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april: </a:t>
            </a:r>
            <a:r>
              <a:rPr lang="nl-NL" dirty="0"/>
              <a:t>paksoi, aardappel, asperges, groene selder, wortel, prei, spinazie, radijs, bloemkool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mei: </a:t>
            </a:r>
            <a:r>
              <a:rPr lang="nl-NL" dirty="0"/>
              <a:t>koolrabi, doperwten, asperges, kropsla, prei, spitskool, prei, rode biet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juli: </a:t>
            </a:r>
            <a:r>
              <a:rPr lang="nl-NL" dirty="0"/>
              <a:t>komkommer, venkel, paprika, prei, bloemkool, aubergine, doperwt, courgette, tuinbonen, </a:t>
            </a:r>
            <a:r>
              <a:rPr lang="nl-NL" dirty="0" err="1"/>
              <a:t>wittekool</a:t>
            </a:r>
            <a:r>
              <a:rPr lang="nl-NL" dirty="0"/>
              <a:t>, wortel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augustus: </a:t>
            </a:r>
            <a:r>
              <a:rPr lang="nl-NL" dirty="0"/>
              <a:t>courgette, paddenstoelen, bleekselderij, broccoli, tomaat, ui, venkel, waterkers</a:t>
            </a:r>
            <a:br>
              <a:rPr lang="nl-NL" dirty="0"/>
            </a:br>
            <a:br>
              <a:rPr lang="nl-NL" b="1" dirty="0"/>
            </a:br>
            <a:r>
              <a:rPr lang="nl-NL" b="1" dirty="0"/>
              <a:t>Groenten en fruit van september: </a:t>
            </a:r>
            <a:r>
              <a:rPr lang="nl-NL" dirty="0"/>
              <a:t>prei, paprika, paddenstoelen, radijs, knolselder, rode biet, courgette, snijbonen, spinazie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oktober: </a:t>
            </a:r>
            <a:r>
              <a:rPr lang="nl-NL" dirty="0"/>
              <a:t>andijvie, rode biet, rode kool, </a:t>
            </a:r>
            <a:r>
              <a:rPr lang="nl-NL" dirty="0" err="1"/>
              <a:t>roodlof</a:t>
            </a:r>
            <a:r>
              <a:rPr lang="nl-NL" dirty="0"/>
              <a:t>, knolselder, koolraap, witlof, pompoen, prei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november: </a:t>
            </a:r>
            <a:r>
              <a:rPr lang="nl-NL" dirty="0"/>
              <a:t>rode kool, veldsla, spruiten, ui, rode biet, witte kool, groene selder, aardappel, andijvie, boerenkool</a:t>
            </a:r>
            <a:br>
              <a:rPr lang="nl-NL" b="1" dirty="0"/>
            </a:br>
            <a:br>
              <a:rPr lang="nl-NL" b="1" dirty="0"/>
            </a:br>
            <a:r>
              <a:rPr lang="nl-NL" b="1" dirty="0"/>
              <a:t>Groenten en fruit van december: </a:t>
            </a:r>
            <a:r>
              <a:rPr lang="nl-NL" dirty="0"/>
              <a:t>spruiten, boerenkool, paddenstoelen, uien, veldsla, witte kool</a:t>
            </a:r>
          </a:p>
          <a:p>
            <a:pPr marL="0" indent="0">
              <a:buNone/>
            </a:pPr>
            <a:r>
              <a:rPr lang="nl-NL" dirty="0"/>
              <a:t>Bron lijst: Voedingscentrum, Libelle, Dieetadvisering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81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AB14D-C073-104F-AC80-12C501AE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Lekkere recepten met </a:t>
            </a:r>
            <a:r>
              <a:rPr lang="nl-NL" dirty="0" err="1"/>
              <a:t>seizoensgroenten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367374-98E3-2340-9052-23218E402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Groenten en fruit van juni: </a:t>
            </a:r>
            <a:r>
              <a:rPr lang="nl-NL" dirty="0"/>
              <a:t>peultjes, tuinbonen, artisjok, asperges, paddenstoelen, venkel, wortel</a:t>
            </a:r>
          </a:p>
          <a:p>
            <a:r>
              <a:rPr lang="nl-NL" dirty="0"/>
              <a:t>Kijk een welke gezonde recepten je kunt vinden?</a:t>
            </a:r>
            <a:br>
              <a:rPr lang="nl-NL" b="1" dirty="0"/>
            </a:br>
            <a:br>
              <a:rPr lang="nl-NL" b="1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766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AC47BE-FDED-6045-A72D-41C47A7D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Voedselverspilling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89FF71-7630-40AD-BB52-EFA723FE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nl-NL" dirty="0">
                <a:hlinkClick r:id="rId2"/>
              </a:rPr>
              <a:t>https://youtu.be/gkF_uvI5Byc</a:t>
            </a:r>
            <a:r>
              <a:rPr lang="nl-NL" dirty="0"/>
              <a:t> </a:t>
            </a:r>
          </a:p>
          <a:p>
            <a:r>
              <a:rPr lang="nl-NL" sz="2000" dirty="0"/>
              <a:t>Wereldwijd wordt 1/3 van het geproduceerde voedsel weggegooid. Voedselverliezen treden op in elke schakel van de keten. In NL gooien we in totaal 9,5 miljard kilo voedsel weg.</a:t>
            </a:r>
          </a:p>
          <a:p>
            <a:r>
              <a:rPr lang="nl-NL" sz="2000" dirty="0"/>
              <a:t>Mooie initiatief: </a:t>
            </a:r>
            <a:r>
              <a:rPr lang="nl-NL" sz="2000" dirty="0">
                <a:hlinkClick r:id="rId3"/>
              </a:rPr>
              <a:t>https://www.instock.nl</a:t>
            </a:r>
            <a:endParaRPr lang="nl-NL" sz="2000" dirty="0"/>
          </a:p>
          <a:p>
            <a:r>
              <a:rPr lang="nl-NL" sz="2000" dirty="0">
                <a:hlinkClick r:id="rId4"/>
              </a:rPr>
              <a:t>https://youtu.be/jYFZTuD6vtI</a:t>
            </a:r>
            <a:endParaRPr lang="nl-NL" sz="2000" dirty="0"/>
          </a:p>
          <a:p>
            <a:endParaRPr lang="en-US" sz="2000" dirty="0"/>
          </a:p>
        </p:txBody>
      </p:sp>
      <p:pic>
        <p:nvPicPr>
          <p:cNvPr id="5" name="Tijdelijke aanduiding voor inhoud 4" descr="Afbeelding met binnen, klein, taart, zitten&#10;&#10;Automatisch gegenereerde beschrijving">
            <a:extLst>
              <a:ext uri="{FF2B5EF4-FFF2-40B4-BE49-F238E27FC236}">
                <a16:creationId xmlns:a16="http://schemas.microsoft.com/office/drawing/2014/main" id="{962A69C9-1013-4A4D-A3A3-D1EBAB4F5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36" r="19167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987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802A9D6-F862-A74B-A568-D84E346F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Ladder van Moerman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C26006-4F29-7B49-B1F3-C24C26488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De Ladder van </a:t>
            </a:r>
            <a:r>
              <a:rPr lang="en-US" sz="2000" dirty="0" err="1"/>
              <a:t>Moerman</a:t>
            </a:r>
            <a:r>
              <a:rPr lang="en-US" sz="2000" dirty="0"/>
              <a:t> is </a:t>
            </a:r>
            <a:r>
              <a:rPr lang="en-US" sz="2000" dirty="0" err="1"/>
              <a:t>een</a:t>
            </a:r>
            <a:r>
              <a:rPr lang="en-US" sz="2000" dirty="0"/>
              <a:t> instrument in '</a:t>
            </a:r>
            <a:r>
              <a:rPr lang="en-US" sz="2000" dirty="0" err="1"/>
              <a:t>afvalland</a:t>
            </a:r>
            <a:r>
              <a:rPr lang="en-US" sz="2000" dirty="0"/>
              <a:t>'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beschrijft</a:t>
            </a:r>
            <a:r>
              <a:rPr lang="en-US" sz="2000" dirty="0"/>
              <a:t> hoe je het </a:t>
            </a:r>
            <a:r>
              <a:rPr lang="en-US" sz="2000" dirty="0" err="1"/>
              <a:t>meest</a:t>
            </a:r>
            <a:r>
              <a:rPr lang="en-US" sz="2000" dirty="0"/>
              <a:t> </a:t>
            </a:r>
            <a:r>
              <a:rPr lang="en-US" sz="2000" dirty="0" err="1"/>
              <a:t>efficiënt</a:t>
            </a:r>
            <a:r>
              <a:rPr lang="en-US" sz="2000" dirty="0"/>
              <a:t> om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met </a:t>
            </a:r>
            <a:r>
              <a:rPr lang="en-US" sz="2000" dirty="0" err="1"/>
              <a:t>afvalstromen</a:t>
            </a:r>
            <a:r>
              <a:rPr lang="en-US" sz="2000" dirty="0"/>
              <a:t>. </a:t>
            </a:r>
            <a:r>
              <a:rPr lang="en-US" sz="2000" dirty="0" err="1"/>
              <a:t>Moerman</a:t>
            </a:r>
            <a:r>
              <a:rPr lang="en-US" sz="2000" dirty="0"/>
              <a:t> </a:t>
            </a:r>
            <a:r>
              <a:rPr lang="en-US" sz="2000" dirty="0" err="1"/>
              <a:t>laat</a:t>
            </a:r>
            <a:r>
              <a:rPr lang="en-US" sz="2000" dirty="0"/>
              <a:t> </a:t>
            </a:r>
            <a:r>
              <a:rPr lang="en-US" sz="2000" dirty="0" err="1"/>
              <a:t>zien</a:t>
            </a:r>
            <a:r>
              <a:rPr lang="en-US" sz="2000" dirty="0"/>
              <a:t> hoe </a:t>
            </a:r>
            <a:r>
              <a:rPr lang="en-US" sz="2000" dirty="0" err="1"/>
              <a:t>dat</a:t>
            </a:r>
            <a:r>
              <a:rPr lang="en-US" sz="2000" dirty="0"/>
              <a:t> </a:t>
            </a:r>
            <a:r>
              <a:rPr lang="en-US" sz="2000" dirty="0" err="1"/>
              <a:t>werkt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voedsel</a:t>
            </a:r>
            <a:r>
              <a:rPr lang="en-US" sz="2000" dirty="0"/>
              <a:t>. </a:t>
            </a:r>
            <a:r>
              <a:rPr lang="en-US" sz="2000" dirty="0" err="1"/>
              <a:t>Preventie</a:t>
            </a:r>
            <a:r>
              <a:rPr lang="en-US" sz="2000" dirty="0"/>
              <a:t> van </a:t>
            </a:r>
            <a:r>
              <a:rPr lang="en-US" sz="2000" dirty="0" err="1"/>
              <a:t>voedselverliezen</a:t>
            </a:r>
            <a:r>
              <a:rPr lang="en-US" sz="2000" dirty="0"/>
              <a:t> is </a:t>
            </a:r>
            <a:r>
              <a:rPr lang="en-US" sz="2000" dirty="0" err="1"/>
              <a:t>daarbij</a:t>
            </a:r>
            <a:r>
              <a:rPr lang="en-US" sz="2000" dirty="0"/>
              <a:t> de </a:t>
            </a:r>
            <a:r>
              <a:rPr lang="en-US" sz="2000" dirty="0" err="1"/>
              <a:t>hoogste</a:t>
            </a:r>
            <a:r>
              <a:rPr lang="en-US" sz="2000" dirty="0"/>
              <a:t> </a:t>
            </a:r>
            <a:r>
              <a:rPr lang="en-US" sz="2000" dirty="0" err="1"/>
              <a:t>trede</a:t>
            </a:r>
            <a:r>
              <a:rPr lang="en-US" sz="2000" dirty="0"/>
              <a:t> in de ladder.</a:t>
            </a:r>
          </a:p>
        </p:txBody>
      </p:sp>
      <p:pic>
        <p:nvPicPr>
          <p:cNvPr id="7" name="Tijdelijke aanduiding voor inhoud 6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8750D5D-A2EA-CF44-A706-4F0F088D64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1911" y="2228647"/>
            <a:ext cx="6001866" cy="36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solidFill>
            <a:srgbClr val="674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C6846E-7151-8C41-8295-D7BDD03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solidFill>
                  <a:srgbClr val="FFFFFF"/>
                </a:solidFill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C0598A-F5FC-6C45-A16F-F54054C0E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0419" y="4300833"/>
            <a:ext cx="4431162" cy="119187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cap="all">
                <a:solidFill>
                  <a:srgbClr val="FFFFFF"/>
                </a:solidFill>
              </a:rPr>
              <a:t>Wat neem je mee uit deze les?</a:t>
            </a:r>
          </a:p>
        </p:txBody>
      </p:sp>
    </p:spTree>
    <p:extLst>
      <p:ext uri="{BB962C8B-B14F-4D97-AF65-F5344CB8AC3E}">
        <p14:creationId xmlns:p14="http://schemas.microsoft.com/office/powerpoint/2010/main" val="39212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3CC1-5DAD-0746-AE4B-6B2241A8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leerdoelen deze week</a:t>
            </a:r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61C191F5-1EF1-42D7-8FE8-D3785826D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872330"/>
              </p:ext>
            </p:extLst>
          </p:nvPr>
        </p:nvGraphicFramePr>
        <p:xfrm>
          <a:off x="989400" y="1685925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hthoek 4">
            <a:extLst>
              <a:ext uri="{FF2B5EF4-FFF2-40B4-BE49-F238E27FC236}">
                <a16:creationId xmlns:a16="http://schemas.microsoft.com/office/drawing/2014/main" id="{99E45895-E01C-9A42-AEB6-27B465D0C021}"/>
              </a:ext>
            </a:extLst>
          </p:cNvPr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494E18E-6CFF-8942-9DEE-8A12323FC303}"/>
              </a:ext>
            </a:extLst>
          </p:cNvPr>
          <p:cNvSpPr/>
          <p:nvPr/>
        </p:nvSpPr>
        <p:spPr>
          <a:xfrm>
            <a:off x="3048000" y="61284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330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E49563-F4D9-2F4D-9BC4-8B77E262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nl-NL" sz="3600"/>
              <a:t>Waar komen we vandaan en waar gaan we naar toe?</a:t>
            </a:r>
          </a:p>
        </p:txBody>
      </p:sp>
      <p:pic>
        <p:nvPicPr>
          <p:cNvPr id="5" name="Afbeelding 4" descr="Afbeelding met tekening, voedsel, licht, teken&#10;&#10;Automatisch gegenereerde beschrijving">
            <a:extLst>
              <a:ext uri="{FF2B5EF4-FFF2-40B4-BE49-F238E27FC236}">
                <a16:creationId xmlns:a16="http://schemas.microsoft.com/office/drawing/2014/main" id="{F2595A6E-BFC2-5F49-9408-2ACEE39FD1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193" b="-1"/>
          <a:stretch/>
        </p:blipFill>
        <p:spPr>
          <a:xfrm>
            <a:off x="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27807-7CA2-4C43-B632-5DF13118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nl-NL" sz="1800" dirty="0"/>
              <a:t>Van gevulde maag naar </a:t>
            </a:r>
            <a:r>
              <a:rPr lang="nl-NL" sz="1800" dirty="0" err="1"/>
              <a:t>personalized</a:t>
            </a:r>
            <a:r>
              <a:rPr lang="nl-NL" sz="1800" dirty="0"/>
              <a:t> </a:t>
            </a:r>
            <a:r>
              <a:rPr lang="nl-NL" sz="1800" dirty="0" err="1"/>
              <a:t>nutritian</a:t>
            </a:r>
            <a:endParaRPr lang="nl-NL" sz="1800" dirty="0"/>
          </a:p>
          <a:p>
            <a:r>
              <a:rPr lang="nl-NL" sz="1800" dirty="0"/>
              <a:t>Van gemak en goedkoop naar een verantwoorde voedselketen.</a:t>
            </a:r>
            <a:endParaRPr lang="nl-NL" sz="1800" dirty="0">
              <a:hlinkClick r:id="rId3"/>
            </a:endParaRPr>
          </a:p>
          <a:p>
            <a:pPr marL="0" indent="0">
              <a:buNone/>
            </a:pPr>
            <a:endParaRPr lang="nl-NL" sz="1800" dirty="0"/>
          </a:p>
          <a:p>
            <a:endParaRPr lang="nl-NL" sz="1800" dirty="0"/>
          </a:p>
          <a:p>
            <a:endParaRPr lang="nl-NL" sz="1800" dirty="0"/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341577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B3362-33A0-CA46-A132-D3861974F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6" y="952690"/>
            <a:ext cx="4485861" cy="1088136"/>
          </a:xfrm>
        </p:spPr>
        <p:txBody>
          <a:bodyPr anchor="b">
            <a:normAutofit/>
          </a:bodyPr>
          <a:lstStyle/>
          <a:p>
            <a:r>
              <a:rPr lang="nl-NL" sz="2400" dirty="0"/>
              <a:t>Duurzame en biologische voeding en de weg naar minder verspilling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B152C-03CD-7C4A-AA36-0A10A8D6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r>
              <a:rPr lang="nl-NL" sz="1700" dirty="0">
                <a:hlinkClick r:id="rId2"/>
              </a:rPr>
              <a:t>https://youtu.be/wQmNfNIbPmI</a:t>
            </a:r>
            <a:endParaRPr lang="nl-NL" sz="1700" dirty="0"/>
          </a:p>
          <a:p>
            <a:endParaRPr lang="nl-NL" sz="17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A8D6B59-D484-CD46-9F3A-C00BA2C2B8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2528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27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317EC-1810-C94E-AED5-22662E6F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Duurzame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2970F-958A-F542-9871-D8B7D21F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Definitie overheid conform het voedingscentrum:</a:t>
            </a:r>
          </a:p>
          <a:p>
            <a:pPr marL="0" indent="0">
              <a:buNone/>
            </a:pPr>
            <a:r>
              <a:rPr lang="nl-NL" dirty="0"/>
              <a:t>Duurzaam voedsel betekent een productie en consumptie met respect voor mens, dier en milieu. Het gaat bij duurzaam dus niet alleen over milieu en klimaat, maar ook over voedselkwaliteitsaspecten.</a:t>
            </a:r>
          </a:p>
        </p:txBody>
      </p:sp>
    </p:spTree>
    <p:extLst>
      <p:ext uri="{BB962C8B-B14F-4D97-AF65-F5344CB8AC3E}">
        <p14:creationId xmlns:p14="http://schemas.microsoft.com/office/powerpoint/2010/main" val="28543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89C5-8649-584F-B97B-B1446C13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terug periode 2…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43657F-FD46-E84B-AF2A-A760C2D82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relatie tot duurzaamheid hebben gesproken over keurmerken. </a:t>
            </a:r>
          </a:p>
          <a:p>
            <a:r>
              <a:rPr lang="nl-NL" dirty="0"/>
              <a:t>Wat adviseerde het voedingscentrum t.b.v. duurzamer eten?</a:t>
            </a:r>
          </a:p>
          <a:p>
            <a:r>
              <a:rPr lang="nl-NL" dirty="0"/>
              <a:t>Denk nog eens terug aan je eigen voedselprint.</a:t>
            </a:r>
          </a:p>
          <a:p>
            <a:r>
              <a:rPr lang="nl-NL" dirty="0"/>
              <a:t>Niet alleen wat je eet!</a:t>
            </a:r>
          </a:p>
          <a:p>
            <a:r>
              <a:rPr lang="nl-NL" dirty="0"/>
              <a:t>Wat is nog meer belangrijk?</a:t>
            </a:r>
          </a:p>
        </p:txBody>
      </p:sp>
    </p:spTree>
    <p:extLst>
      <p:ext uri="{BB962C8B-B14F-4D97-AF65-F5344CB8AC3E}">
        <p14:creationId xmlns:p14="http://schemas.microsoft.com/office/powerpoint/2010/main" val="136386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ADBA21-3347-8242-B752-D3F0FAF9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7 stappen, begrijp ze ook.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469B0B-4DBE-B54B-B3E4-FD9C5654E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Verspil zo min mogelijk voedsel.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minder rood en bewerkt vlees.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Neem niet meer zuivel en kaas dan je nodig hebt.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Eet niet meer dan je nodig hebt en vermijd snacks en snoep.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Drink zo min mogelijk suikerhoudende dranken en alcohol. 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Ga voor volkoren graanproducten, groente en fruit.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/>
              <a:t>Let bij groente en fruit op herkomst en seizoen. </a:t>
            </a:r>
            <a:r>
              <a:rPr lang="nl-NL" dirty="0">
                <a:solidFill>
                  <a:srgbClr val="FF0000"/>
                </a:solidFill>
              </a:rPr>
              <a:t>Waarom?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  <a:hlinkClick r:id="rId2"/>
              </a:rPr>
              <a:t>https://www.youtube.com/watch?v=OWKUGeVk7nQ</a:t>
            </a: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Duurzame voeding en gezondheid. Wat denk indien je het bovenstaande bekijkt?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5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0339F-B58E-D247-9EE5-47294C1B1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1A8EA7-DAD5-314D-916D-7250B3759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Biologische producten zijn geteeld in </a:t>
            </a:r>
            <a:r>
              <a:rPr lang="nl-NL" i="1" dirty="0"/>
              <a:t>harmonie</a:t>
            </a:r>
            <a:r>
              <a:rPr lang="nl-NL" dirty="0"/>
              <a:t> met het milieu, de natuur en landschap en het welzijn van de dieren. Er wordt geteeld zonder kunstmest en chemische bestrijdingsmiddelen.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1200" dirty="0"/>
              <a:t>(Bron: </a:t>
            </a:r>
            <a:r>
              <a:rPr lang="nl-NL" sz="1200" dirty="0">
                <a:hlinkClick r:id="rId2"/>
              </a:rPr>
              <a:t>https://www.duurzaammbo.nl/les-1-kennismaking-met-duurzame-voeding</a:t>
            </a:r>
            <a:r>
              <a:rPr lang="nl-NL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5157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104E7-C753-784F-A1A9-BB6260AE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voedingscentrum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7FAF02-84E9-BD45-8725-670D88D9D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Enkele conclusies over biologische landbouw vanuit onderzoeken voedingscentrum</a:t>
            </a:r>
          </a:p>
          <a:p>
            <a:endParaRPr lang="nl-NL" dirty="0"/>
          </a:p>
          <a:p>
            <a:r>
              <a:rPr lang="nl-NL" dirty="0"/>
              <a:t>De kwaliteit van de bodem is beter en er is meer biodiversiteit.</a:t>
            </a:r>
          </a:p>
          <a:p>
            <a:r>
              <a:rPr lang="nl-NL" dirty="0"/>
              <a:t>Het dierenwelzijn is beter.</a:t>
            </a:r>
          </a:p>
          <a:p>
            <a:r>
              <a:rPr lang="nl-NL" dirty="0"/>
              <a:t>Er komen minder resten van bestrijdingsmiddelen in het milieu.</a:t>
            </a:r>
          </a:p>
          <a:p>
            <a:r>
              <a:rPr lang="nl-NL" dirty="0"/>
              <a:t>Er is minder watervervuiling en minder verzuring van de bodem.</a:t>
            </a:r>
          </a:p>
          <a:p>
            <a:r>
              <a:rPr lang="nl-NL" dirty="0"/>
              <a:t>Er is minder energie nodig, maar meer land.</a:t>
            </a:r>
          </a:p>
          <a:p>
            <a:r>
              <a:rPr lang="nl-NL" dirty="0"/>
              <a:t>Er komt meer stikstof vrij per kilo product.</a:t>
            </a:r>
          </a:p>
          <a:p>
            <a:r>
              <a:rPr lang="nl-NL" dirty="0"/>
              <a:t>De broeikasgasemissies zijn in de melkveehouderij iets lager, in de akkerbouw vergelijkbaar en in de </a:t>
            </a:r>
            <a:r>
              <a:rPr lang="nl-NL" dirty="0" err="1"/>
              <a:t>vollegrondsgroenteteelt</a:t>
            </a:r>
            <a:r>
              <a:rPr lang="nl-NL" dirty="0"/>
              <a:t> hoger. Dit komt door een lagere opbrengst per hectare.</a:t>
            </a:r>
          </a:p>
        </p:txBody>
      </p:sp>
    </p:spTree>
    <p:extLst>
      <p:ext uri="{BB962C8B-B14F-4D97-AF65-F5344CB8AC3E}">
        <p14:creationId xmlns:p14="http://schemas.microsoft.com/office/powerpoint/2010/main" val="42930222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AnalogousFromLightSeed_2SEEDS">
      <a:dk1>
        <a:srgbClr val="000000"/>
      </a:dk1>
      <a:lt1>
        <a:srgbClr val="FFFFFF"/>
      </a:lt1>
      <a:dk2>
        <a:srgbClr val="31321C"/>
      </a:dk2>
      <a:lt2>
        <a:srgbClr val="F0F0F3"/>
      </a:lt2>
      <a:accent1>
        <a:srgbClr val="A3A470"/>
      </a:accent1>
      <a:accent2>
        <a:srgbClr val="B59E7A"/>
      </a:accent2>
      <a:accent3>
        <a:srgbClr val="95A77E"/>
      </a:accent3>
      <a:accent4>
        <a:srgbClr val="77A8AE"/>
      </a:accent4>
      <a:accent5>
        <a:srgbClr val="8AA3C0"/>
      </a:accent5>
      <a:accent6>
        <a:srgbClr val="7F82BA"/>
      </a:accent6>
      <a:hlink>
        <a:srgbClr val="7372B3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B41"/>
      </a:dk2>
      <a:lt2>
        <a:srgbClr val="E7E8E2"/>
      </a:lt2>
      <a:accent1>
        <a:srgbClr val="6746EA"/>
      </a:accent1>
      <a:accent2>
        <a:srgbClr val="365ADA"/>
      </a:accent2>
      <a:accent3>
        <a:srgbClr val="29A1E7"/>
      </a:accent3>
      <a:accent4>
        <a:srgbClr val="14B7AE"/>
      </a:accent4>
      <a:accent5>
        <a:srgbClr val="21B972"/>
      </a:accent5>
      <a:accent6>
        <a:srgbClr val="15BD28"/>
      </a:accent6>
      <a:hlink>
        <a:srgbClr val="319476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3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1041</Words>
  <Application>Microsoft Macintosh PowerPoint</Application>
  <PresentationFormat>Breedbeeld</PresentationFormat>
  <Paragraphs>76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16</vt:i4>
      </vt:variant>
    </vt:vector>
  </HeadingPairs>
  <TitlesOfParts>
    <vt:vector size="26" baseType="lpstr">
      <vt:lpstr>Arial</vt:lpstr>
      <vt:lpstr>Avenir Next LT Pro</vt:lpstr>
      <vt:lpstr>Calibri</vt:lpstr>
      <vt:lpstr>Century Gothic</vt:lpstr>
      <vt:lpstr>Elephant</vt:lpstr>
      <vt:lpstr>Goudy Old Style</vt:lpstr>
      <vt:lpstr>Wingdings</vt:lpstr>
      <vt:lpstr>FrostyVTI</vt:lpstr>
      <vt:lpstr>BrushVTI</vt:lpstr>
      <vt:lpstr>AccentBoxVTI</vt:lpstr>
      <vt:lpstr>Lifestyle week 4</vt:lpstr>
      <vt:lpstr>Programma leerdoelen deze week</vt:lpstr>
      <vt:lpstr>Waar komen we vandaan en waar gaan we naar toe?</vt:lpstr>
      <vt:lpstr>Duurzame en biologische voeding en de weg naar minder verspilling</vt:lpstr>
      <vt:lpstr>Duurzame voeding</vt:lpstr>
      <vt:lpstr>Even terug periode 2…</vt:lpstr>
      <vt:lpstr>De 7 stappen, begrijp ze ook.</vt:lpstr>
      <vt:lpstr>Biologische voeding</vt:lpstr>
      <vt:lpstr>Onderzoek voedingscentrum</vt:lpstr>
      <vt:lpstr>Verschil tussen duurzaam en biologisch</vt:lpstr>
      <vt:lpstr>Is biologisch gezonder?</vt:lpstr>
      <vt:lpstr>Seizoensgroenten</vt:lpstr>
      <vt:lpstr>Lekkere recepten met seizoensgroenten</vt:lpstr>
      <vt:lpstr>Voedselverspilling</vt:lpstr>
      <vt:lpstr>Ladder van Moerman</vt:lpstr>
      <vt:lpstr>Afsluiting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week 3</dc:title>
  <dc:creator>Mariska de Rouw</dc:creator>
  <cp:lastModifiedBy>Mariska de Rouw</cp:lastModifiedBy>
  <cp:revision>13</cp:revision>
  <cp:lastPrinted>2022-05-19T08:03:24Z</cp:lastPrinted>
  <dcterms:created xsi:type="dcterms:W3CDTF">2021-05-19T13:26:35Z</dcterms:created>
  <dcterms:modified xsi:type="dcterms:W3CDTF">2023-06-01T07:14:48Z</dcterms:modified>
</cp:coreProperties>
</file>